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171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2295-AC03-4D1F-9D65-3570A095299B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A7C6-975D-4401-B659-964DA3DB0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91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52295-AC03-4D1F-9D65-3570A095299B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A7C6-975D-4401-B659-964DA3DB05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49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92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3ECC4C-529F-4715-9791-AAD5E8BA0A01}"/>
              </a:ext>
            </a:extLst>
          </p:cNvPr>
          <p:cNvCxnSpPr/>
          <p:nvPr/>
        </p:nvCxnSpPr>
        <p:spPr>
          <a:xfrm flipH="1">
            <a:off x="6348046" y="703385"/>
            <a:ext cx="448408" cy="61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088EF1-AB12-4128-9D09-CABFC4B30EB4}"/>
              </a:ext>
            </a:extLst>
          </p:cNvPr>
          <p:cNvSpPr txBox="1"/>
          <p:nvPr/>
        </p:nvSpPr>
        <p:spPr>
          <a:xfrm>
            <a:off x="6897565" y="0"/>
            <a:ext cx="1072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정점의 </a:t>
            </a:r>
            <a:r>
              <a:rPr lang="ko-KR" altLang="en-US" dirty="0" err="1"/>
              <a:t>법선을</a:t>
            </a:r>
            <a:r>
              <a:rPr lang="ko-KR" altLang="en-US" dirty="0"/>
              <a:t> 평균</a:t>
            </a:r>
          </a:p>
        </p:txBody>
      </p:sp>
    </p:spTree>
    <p:extLst>
      <p:ext uri="{BB962C8B-B14F-4D97-AF65-F5344CB8AC3E}">
        <p14:creationId xmlns:p14="http://schemas.microsoft.com/office/powerpoint/2010/main" val="408945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C2CACA-25A8-4F7E-9AEA-D97DCFE5F00B}"/>
              </a:ext>
            </a:extLst>
          </p:cNvPr>
          <p:cNvSpPr txBox="1"/>
          <p:nvPr/>
        </p:nvSpPr>
        <p:spPr>
          <a:xfrm>
            <a:off x="6682154" y="228600"/>
            <a:ext cx="2461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 </a:t>
            </a:r>
            <a:r>
              <a:rPr lang="ko-KR" altLang="en-US" dirty="0"/>
              <a:t>양이 같으면 구지 </a:t>
            </a:r>
            <a:r>
              <a:rPr lang="ko-KR" altLang="en-US" dirty="0" err="1"/>
              <a:t>법선을</a:t>
            </a:r>
            <a:r>
              <a:rPr lang="ko-KR" altLang="en-US" dirty="0"/>
              <a:t> 안구해도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3646080-74BF-4C17-9D12-11610257FD5C}"/>
              </a:ext>
            </a:extLst>
          </p:cNvPr>
          <p:cNvCxnSpPr/>
          <p:nvPr/>
        </p:nvCxnSpPr>
        <p:spPr>
          <a:xfrm>
            <a:off x="5961185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CAFA7F-0DF3-4947-A712-E25102F5B31A}"/>
              </a:ext>
            </a:extLst>
          </p:cNvPr>
          <p:cNvSpPr txBox="1"/>
          <p:nvPr/>
        </p:nvSpPr>
        <p:spPr>
          <a:xfrm>
            <a:off x="5695657" y="3014589"/>
            <a:ext cx="668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전치행렬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86CCE4-5263-49A7-9821-54E76854B149}"/>
              </a:ext>
            </a:extLst>
          </p:cNvPr>
          <p:cNvCxnSpPr>
            <a:cxnSpLocks/>
          </p:cNvCxnSpPr>
          <p:nvPr/>
        </p:nvCxnSpPr>
        <p:spPr>
          <a:xfrm flipH="1" flipV="1">
            <a:off x="236220" y="2689860"/>
            <a:ext cx="259080" cy="22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4396E9-889F-4C71-9393-C2BB03BD609F}"/>
              </a:ext>
            </a:extLst>
          </p:cNvPr>
          <p:cNvSpPr txBox="1"/>
          <p:nvPr/>
        </p:nvSpPr>
        <p:spPr>
          <a:xfrm>
            <a:off x="-495300" y="2043529"/>
            <a:ext cx="134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메모리가 </a:t>
            </a:r>
            <a:r>
              <a:rPr lang="ko-KR" altLang="en-US" dirty="0" err="1"/>
              <a:t>부족할때만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15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254F80-5E7E-45C9-9CD3-17A23BD65A4C}"/>
              </a:ext>
            </a:extLst>
          </p:cNvPr>
          <p:cNvSpPr txBox="1"/>
          <p:nvPr/>
        </p:nvSpPr>
        <p:spPr>
          <a:xfrm>
            <a:off x="6210300" y="1828800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백열등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054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D5FF03-F9D6-4E38-97DC-875F7610A687}"/>
              </a:ext>
            </a:extLst>
          </p:cNvPr>
          <p:cNvCxnSpPr/>
          <p:nvPr/>
        </p:nvCxnSpPr>
        <p:spPr>
          <a:xfrm flipH="1">
            <a:off x="5463540" y="4488180"/>
            <a:ext cx="2209800" cy="861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729392-331F-4410-B3C5-F93368135153}"/>
              </a:ext>
            </a:extLst>
          </p:cNvPr>
          <p:cNvCxnSpPr>
            <a:cxnSpLocks/>
          </p:cNvCxnSpPr>
          <p:nvPr/>
        </p:nvCxnSpPr>
        <p:spPr>
          <a:xfrm flipV="1">
            <a:off x="8061960" y="2194560"/>
            <a:ext cx="213360" cy="16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3A6565-2F5E-4A23-8310-B92499F6E0AE}"/>
              </a:ext>
            </a:extLst>
          </p:cNvPr>
          <p:cNvSpPr txBox="1"/>
          <p:nvPr/>
        </p:nvSpPr>
        <p:spPr>
          <a:xfrm>
            <a:off x="7673340" y="1851675"/>
            <a:ext cx="2110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감쇠효과를 지정</a:t>
            </a:r>
          </a:p>
        </p:txBody>
      </p:sp>
    </p:spTree>
    <p:extLst>
      <p:ext uri="{BB962C8B-B14F-4D97-AF65-F5344CB8AC3E}">
        <p14:creationId xmlns:p14="http://schemas.microsoft.com/office/powerpoint/2010/main" val="1148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A96CE-E7B8-438E-A25A-CAB5C679B604}"/>
              </a:ext>
            </a:extLst>
          </p:cNvPr>
          <p:cNvSpPr txBox="1"/>
          <p:nvPr/>
        </p:nvSpPr>
        <p:spPr>
          <a:xfrm>
            <a:off x="8161020" y="5935980"/>
            <a:ext cx="1493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조명이 약해진다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1314F-8A62-492B-A325-FBAC51431D01}"/>
              </a:ext>
            </a:extLst>
          </p:cNvPr>
          <p:cNvSpPr txBox="1"/>
          <p:nvPr/>
        </p:nvSpPr>
        <p:spPr>
          <a:xfrm>
            <a:off x="5585460" y="4625340"/>
            <a:ext cx="1234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사이 거리 만큼 </a:t>
            </a:r>
            <a:r>
              <a:rPr lang="en-US" altLang="ko-KR" sz="1100" dirty="0" err="1"/>
              <a:t>fallof</a:t>
            </a:r>
            <a:endParaRPr lang="ko-KR" altLang="en-US" sz="11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837AD87-6103-40EC-8193-349F00CC8CA1}"/>
              </a:ext>
            </a:extLst>
          </p:cNvPr>
          <p:cNvCxnSpPr/>
          <p:nvPr/>
        </p:nvCxnSpPr>
        <p:spPr>
          <a:xfrm flipH="1">
            <a:off x="2613660" y="5783580"/>
            <a:ext cx="144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259A64-5AE9-4142-8B7A-E378C37A3B42}"/>
              </a:ext>
            </a:extLst>
          </p:cNvPr>
          <p:cNvSpPr txBox="1"/>
          <p:nvPr/>
        </p:nvSpPr>
        <p:spPr>
          <a:xfrm>
            <a:off x="3086100" y="5593080"/>
            <a:ext cx="321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비싼 손전등 같은 </a:t>
            </a:r>
            <a:r>
              <a:rPr lang="en-US" altLang="ko-KR" sz="1400" dirty="0"/>
              <a:t>falloff</a:t>
            </a:r>
            <a:endParaRPr lang="ko-KR" altLang="en-US" sz="14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8B03F85-9A2C-428D-AE69-848779081615}"/>
              </a:ext>
            </a:extLst>
          </p:cNvPr>
          <p:cNvCxnSpPr/>
          <p:nvPr/>
        </p:nvCxnSpPr>
        <p:spPr>
          <a:xfrm flipV="1">
            <a:off x="7947660" y="1409700"/>
            <a:ext cx="525780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5D38A0-3BFC-47FF-96C8-CA9A32E682E3}"/>
              </a:ext>
            </a:extLst>
          </p:cNvPr>
          <p:cNvSpPr txBox="1"/>
          <p:nvPr/>
        </p:nvSpPr>
        <p:spPr>
          <a:xfrm>
            <a:off x="8382000" y="1143000"/>
            <a:ext cx="1272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Falloff</a:t>
            </a:r>
            <a:r>
              <a:rPr lang="ko-KR" altLang="en-US" sz="1200" dirty="0"/>
              <a:t>도 적용</a:t>
            </a:r>
          </a:p>
        </p:txBody>
      </p:sp>
    </p:spTree>
    <p:extLst>
      <p:ext uri="{BB962C8B-B14F-4D97-AF65-F5344CB8AC3E}">
        <p14:creationId xmlns:p14="http://schemas.microsoft.com/office/powerpoint/2010/main" val="252412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50A082-85F8-4F4D-8763-928F8E68BCC3}"/>
              </a:ext>
            </a:extLst>
          </p:cNvPr>
          <p:cNvSpPr txBox="1"/>
          <p:nvPr/>
        </p:nvSpPr>
        <p:spPr>
          <a:xfrm>
            <a:off x="4091940" y="86106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햇빛 느낌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0BB24-CAF5-4535-8B32-5770B5EE1E07}"/>
              </a:ext>
            </a:extLst>
          </p:cNvPr>
          <p:cNvSpPr txBox="1"/>
          <p:nvPr/>
        </p:nvSpPr>
        <p:spPr>
          <a:xfrm>
            <a:off x="1005840" y="5905500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조명을 </a:t>
            </a:r>
            <a:r>
              <a:rPr lang="ko-KR" altLang="en-US" dirty="0" err="1"/>
              <a:t>대부분씀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6483B-1AA5-43A7-87FE-BA701322294A}"/>
              </a:ext>
            </a:extLst>
          </p:cNvPr>
          <p:cNvSpPr txBox="1"/>
          <p:nvPr/>
        </p:nvSpPr>
        <p:spPr>
          <a:xfrm>
            <a:off x="6652260" y="5684520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</a:t>
            </a:r>
            <a:r>
              <a:rPr lang="en-US" altLang="ko-KR" dirty="0"/>
              <a:t>-</a:t>
            </a:r>
            <a:r>
              <a:rPr lang="ko-KR" altLang="en-US" dirty="0" err="1"/>
              <a:t>급지지</a:t>
            </a:r>
            <a:r>
              <a:rPr lang="ko-KR" altLang="en-US" dirty="0"/>
              <a:t> 않다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40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2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5F7C385-1737-4192-918B-9AB0EBE92DF6}"/>
              </a:ext>
            </a:extLst>
          </p:cNvPr>
          <p:cNvCxnSpPr/>
          <p:nvPr/>
        </p:nvCxnSpPr>
        <p:spPr>
          <a:xfrm>
            <a:off x="7170420" y="2727960"/>
            <a:ext cx="518160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741DBE-4645-48EC-A209-3B9F92F1329F}"/>
              </a:ext>
            </a:extLst>
          </p:cNvPr>
          <p:cNvSpPr txBox="1"/>
          <p:nvPr/>
        </p:nvSpPr>
        <p:spPr>
          <a:xfrm>
            <a:off x="7940040" y="3154680"/>
            <a:ext cx="853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딱딱해보이는</a:t>
            </a:r>
            <a:r>
              <a:rPr lang="ko-KR" altLang="en-US" dirty="0"/>
              <a:t> 정도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AD479-2BF6-4F4F-9C9D-781FFF8E2D7C}"/>
              </a:ext>
            </a:extLst>
          </p:cNvPr>
          <p:cNvSpPr txBox="1"/>
          <p:nvPr/>
        </p:nvSpPr>
        <p:spPr>
          <a:xfrm>
            <a:off x="8366760" y="1250632"/>
            <a:ext cx="2204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빛의 반사의 성질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텍스쳐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쉐이더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004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F59E4-AC59-4622-AF33-C612B8577815}"/>
              </a:ext>
            </a:extLst>
          </p:cNvPr>
          <p:cNvSpPr txBox="1"/>
          <p:nvPr/>
        </p:nvSpPr>
        <p:spPr>
          <a:xfrm>
            <a:off x="6985000" y="100012"/>
            <a:ext cx="260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베버의</a:t>
            </a:r>
            <a:r>
              <a:rPr lang="ko-KR" altLang="en-US" dirty="0"/>
              <a:t> 법칙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받는 자극이 너무 강하면 다른 자극을 무시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714CA-BDF7-4513-9C25-82FD42D91512}"/>
              </a:ext>
            </a:extLst>
          </p:cNvPr>
          <p:cNvSpPr txBox="1"/>
          <p:nvPr/>
        </p:nvSpPr>
        <p:spPr>
          <a:xfrm>
            <a:off x="7233920" y="2661920"/>
            <a:ext cx="167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무시되는건</a:t>
            </a:r>
            <a:r>
              <a:rPr lang="ko-KR" altLang="en-US" dirty="0"/>
              <a:t> 무시해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재질을 묶자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같은 성질들은 모아모아</a:t>
            </a:r>
          </a:p>
        </p:txBody>
      </p:sp>
    </p:spTree>
    <p:extLst>
      <p:ext uri="{BB962C8B-B14F-4D97-AF65-F5344CB8AC3E}">
        <p14:creationId xmlns:p14="http://schemas.microsoft.com/office/powerpoint/2010/main" val="361542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212DCE-D245-4DC9-AD6B-3302B98E7FBB}"/>
              </a:ext>
            </a:extLst>
          </p:cNvPr>
          <p:cNvCxnSpPr/>
          <p:nvPr/>
        </p:nvCxnSpPr>
        <p:spPr>
          <a:xfrm>
            <a:off x="6675120" y="3200400"/>
            <a:ext cx="94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A925FD-714E-4ADF-9922-736F270E2AC8}"/>
              </a:ext>
            </a:extLst>
          </p:cNvPr>
          <p:cNvSpPr txBox="1"/>
          <p:nvPr/>
        </p:nvSpPr>
        <p:spPr>
          <a:xfrm>
            <a:off x="7782560" y="3139440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발광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BF7A7B8-FCAD-45AE-A5E3-E7728A249E9C}"/>
              </a:ext>
            </a:extLst>
          </p:cNvPr>
          <p:cNvCxnSpPr/>
          <p:nvPr/>
        </p:nvCxnSpPr>
        <p:spPr>
          <a:xfrm flipH="1">
            <a:off x="5831840" y="1107440"/>
            <a:ext cx="2540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7C36CC-C033-4ED6-A389-D875E4CCDB86}"/>
              </a:ext>
            </a:extLst>
          </p:cNvPr>
          <p:cNvCxnSpPr/>
          <p:nvPr/>
        </p:nvCxnSpPr>
        <p:spPr>
          <a:xfrm flipH="1">
            <a:off x="7396480" y="1107440"/>
            <a:ext cx="111760" cy="9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EB237A-EFC1-4702-B934-B6BBD2FDFF17}"/>
              </a:ext>
            </a:extLst>
          </p:cNvPr>
          <p:cNvCxnSpPr/>
          <p:nvPr/>
        </p:nvCxnSpPr>
        <p:spPr>
          <a:xfrm flipH="1">
            <a:off x="0" y="2783840"/>
            <a:ext cx="335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CBD093-CA28-46FD-8031-DAF94F58FF67}"/>
              </a:ext>
            </a:extLst>
          </p:cNvPr>
          <p:cNvSpPr txBox="1"/>
          <p:nvPr/>
        </p:nvSpPr>
        <p:spPr>
          <a:xfrm>
            <a:off x="-1188720" y="2460674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반사되는 빛의 세기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FB738D-4F86-467A-A57B-CF3F4B57EC33}"/>
              </a:ext>
            </a:extLst>
          </p:cNvPr>
          <p:cNvCxnSpPr/>
          <p:nvPr/>
        </p:nvCxnSpPr>
        <p:spPr>
          <a:xfrm flipV="1">
            <a:off x="-594360" y="3107005"/>
            <a:ext cx="762000" cy="652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4219E7-D655-4E66-B1C5-31B094AB9BF9}"/>
              </a:ext>
            </a:extLst>
          </p:cNvPr>
          <p:cNvSpPr txBox="1"/>
          <p:nvPr/>
        </p:nvSpPr>
        <p:spPr>
          <a:xfrm>
            <a:off x="-2164080" y="3931920"/>
            <a:ext cx="128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뒷면은 일어나지 않아</a:t>
            </a:r>
          </a:p>
        </p:txBody>
      </p:sp>
    </p:spTree>
    <p:extLst>
      <p:ext uri="{BB962C8B-B14F-4D97-AF65-F5344CB8AC3E}">
        <p14:creationId xmlns:p14="http://schemas.microsoft.com/office/powerpoint/2010/main" val="48355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31CA4-155A-4CC0-B5F9-60348419B880}"/>
              </a:ext>
            </a:extLst>
          </p:cNvPr>
          <p:cNvSpPr txBox="1"/>
          <p:nvPr/>
        </p:nvSpPr>
        <p:spPr>
          <a:xfrm>
            <a:off x="7192107" y="1092395"/>
            <a:ext cx="300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필요한거만 추적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빛을 추적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467AF-76A8-4DCD-B167-46B78602E806}"/>
              </a:ext>
            </a:extLst>
          </p:cNvPr>
          <p:cNvSpPr txBox="1"/>
          <p:nvPr/>
        </p:nvSpPr>
        <p:spPr>
          <a:xfrm>
            <a:off x="4888525" y="2589290"/>
            <a:ext cx="409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조명에서 사진을 찍어서 보이는 거만</a:t>
            </a:r>
            <a:endParaRPr lang="en-US" altLang="ko-KR" dirty="0"/>
          </a:p>
          <a:p>
            <a:r>
              <a:rPr lang="ko-KR" altLang="en-US" dirty="0"/>
              <a:t>카메라에서 찍어서 </a:t>
            </a:r>
            <a:r>
              <a:rPr lang="ko-KR" altLang="en-US" dirty="0" err="1"/>
              <a:t>보이는거만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86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355F18-C26F-4E85-ABEB-DCC628885FD5}"/>
              </a:ext>
            </a:extLst>
          </p:cNvPr>
          <p:cNvCxnSpPr/>
          <p:nvPr/>
        </p:nvCxnSpPr>
        <p:spPr>
          <a:xfrm>
            <a:off x="2397760" y="5882640"/>
            <a:ext cx="5049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859A90-5F48-4DD0-826B-492DE2895094}"/>
              </a:ext>
            </a:extLst>
          </p:cNvPr>
          <p:cNvSpPr txBox="1"/>
          <p:nvPr/>
        </p:nvSpPr>
        <p:spPr>
          <a:xfrm>
            <a:off x="7447280" y="5574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감쇠</a:t>
            </a:r>
          </a:p>
        </p:txBody>
      </p:sp>
    </p:spTree>
    <p:extLst>
      <p:ext uri="{BB962C8B-B14F-4D97-AF65-F5344CB8AC3E}">
        <p14:creationId xmlns:p14="http://schemas.microsoft.com/office/powerpoint/2010/main" val="4101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2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B7B45-169F-4839-94A0-37CBA9F8C6F9}"/>
              </a:ext>
            </a:extLst>
          </p:cNvPr>
          <p:cNvSpPr txBox="1"/>
          <p:nvPr/>
        </p:nvSpPr>
        <p:spPr>
          <a:xfrm>
            <a:off x="1640840" y="3571240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역전 근데 제발 </a:t>
            </a:r>
            <a:r>
              <a:rPr lang="ko-KR" altLang="en-US" dirty="0" err="1"/>
              <a:t>쓰지마아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F26928A-8CBD-4260-8F61-043B4E18BC42}"/>
              </a:ext>
            </a:extLst>
          </p:cNvPr>
          <p:cNvCxnSpPr>
            <a:cxnSpLocks/>
          </p:cNvCxnSpPr>
          <p:nvPr/>
        </p:nvCxnSpPr>
        <p:spPr>
          <a:xfrm>
            <a:off x="325120" y="3429000"/>
            <a:ext cx="3931920" cy="142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B6A3F1C-C665-44D4-9940-601126B135D3}"/>
              </a:ext>
            </a:extLst>
          </p:cNvPr>
          <p:cNvCxnSpPr/>
          <p:nvPr/>
        </p:nvCxnSpPr>
        <p:spPr>
          <a:xfrm flipV="1">
            <a:off x="325120" y="3429000"/>
            <a:ext cx="3931920" cy="142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99EFBE-E8BD-4391-9B6A-2F514BCD2449}"/>
              </a:ext>
            </a:extLst>
          </p:cNvPr>
          <p:cNvSpPr txBox="1"/>
          <p:nvPr/>
        </p:nvSpPr>
        <p:spPr>
          <a:xfrm>
            <a:off x="2550160" y="4765040"/>
            <a:ext cx="163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 만큼 늘려서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D0A01B0-FC9B-4778-AE4B-B56FBEBE9CD4}"/>
              </a:ext>
            </a:extLst>
          </p:cNvPr>
          <p:cNvCxnSpPr/>
          <p:nvPr/>
        </p:nvCxnSpPr>
        <p:spPr>
          <a:xfrm flipH="1" flipV="1">
            <a:off x="-762000" y="853440"/>
            <a:ext cx="1219200" cy="99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69CA36-3182-449E-B6F5-0730F592CAF0}"/>
              </a:ext>
            </a:extLst>
          </p:cNvPr>
          <p:cNvSpPr txBox="1"/>
          <p:nvPr/>
        </p:nvSpPr>
        <p:spPr>
          <a:xfrm>
            <a:off x="-1798320" y="71120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D4F0F-732F-4D6E-90A2-85327FD0D5EE}"/>
              </a:ext>
            </a:extLst>
          </p:cNvPr>
          <p:cNvSpPr txBox="1"/>
          <p:nvPr/>
        </p:nvSpPr>
        <p:spPr>
          <a:xfrm>
            <a:off x="-2113280" y="4511040"/>
            <a:ext cx="220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PS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A1D382-0C58-439D-AAEE-6123D5834A9C}"/>
              </a:ext>
            </a:extLst>
          </p:cNvPr>
          <p:cNvCxnSpPr/>
          <p:nvPr/>
        </p:nvCxnSpPr>
        <p:spPr>
          <a:xfrm flipV="1">
            <a:off x="-1371600" y="4338320"/>
            <a:ext cx="1463040" cy="28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19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DC2333-E84F-41A1-ABB5-0778A0109E84}"/>
              </a:ext>
            </a:extLst>
          </p:cNvPr>
          <p:cNvCxnSpPr/>
          <p:nvPr/>
        </p:nvCxnSpPr>
        <p:spPr>
          <a:xfrm>
            <a:off x="3393440" y="1940560"/>
            <a:ext cx="2733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0A15590-9573-40CE-AE3F-14F55A7C1067}"/>
              </a:ext>
            </a:extLst>
          </p:cNvPr>
          <p:cNvCxnSpPr/>
          <p:nvPr/>
        </p:nvCxnSpPr>
        <p:spPr>
          <a:xfrm>
            <a:off x="5130800" y="1717040"/>
            <a:ext cx="132080" cy="223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FDF54337-AE0C-4143-9C8A-C29A26925ECB}"/>
              </a:ext>
            </a:extLst>
          </p:cNvPr>
          <p:cNvSpPr/>
          <p:nvPr/>
        </p:nvSpPr>
        <p:spPr>
          <a:xfrm flipH="1" flipV="1">
            <a:off x="193040" y="3840480"/>
            <a:ext cx="193040" cy="18288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556D1-A86F-4EAA-B9A7-ED2DC5FB73EF}"/>
              </a:ext>
            </a:extLst>
          </p:cNvPr>
          <p:cNvSpPr txBox="1"/>
          <p:nvPr/>
        </p:nvSpPr>
        <p:spPr>
          <a:xfrm>
            <a:off x="-2001520" y="3608754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보간 땜에 변경되니 걍 여기서만 해주자</a:t>
            </a:r>
          </a:p>
        </p:txBody>
      </p:sp>
    </p:spTree>
    <p:extLst>
      <p:ext uri="{BB962C8B-B14F-4D97-AF65-F5344CB8AC3E}">
        <p14:creationId xmlns:p14="http://schemas.microsoft.com/office/powerpoint/2010/main" val="532263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83BA3C-F897-44C3-857B-5266A5B610C4}"/>
              </a:ext>
            </a:extLst>
          </p:cNvPr>
          <p:cNvSpPr txBox="1"/>
          <p:nvPr/>
        </p:nvSpPr>
        <p:spPr>
          <a:xfrm>
            <a:off x="6858000" y="304800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배열로 여러 개 가능</a:t>
            </a:r>
          </a:p>
        </p:txBody>
      </p:sp>
    </p:spTree>
    <p:extLst>
      <p:ext uri="{BB962C8B-B14F-4D97-AF65-F5344CB8AC3E}">
        <p14:creationId xmlns:p14="http://schemas.microsoft.com/office/powerpoint/2010/main" val="323626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AA002-A33E-4A43-B235-36C9E237AE10}"/>
              </a:ext>
            </a:extLst>
          </p:cNvPr>
          <p:cNvSpPr txBox="1"/>
          <p:nvPr/>
        </p:nvSpPr>
        <p:spPr>
          <a:xfrm>
            <a:off x="7487920" y="497840"/>
            <a:ext cx="1656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배열</a:t>
            </a:r>
            <a:r>
              <a:rPr lang="en-US" altLang="ko-KR" dirty="0"/>
              <a:t>(</a:t>
            </a:r>
            <a:r>
              <a:rPr lang="ko-KR" altLang="en-US" dirty="0"/>
              <a:t>버퍼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박아두고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인덱스만 </a:t>
            </a:r>
            <a:r>
              <a:rPr lang="ko-KR" altLang="en-US" dirty="0" err="1"/>
              <a:t>찾아가즈아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586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0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061E5-05F4-4C76-98C2-90BE7BD44473}"/>
              </a:ext>
            </a:extLst>
          </p:cNvPr>
          <p:cNvSpPr txBox="1"/>
          <p:nvPr/>
        </p:nvSpPr>
        <p:spPr>
          <a:xfrm>
            <a:off x="9438640" y="361696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 내용이랑 </a:t>
            </a:r>
            <a:r>
              <a:rPr lang="ko-KR" altLang="en-US" dirty="0" err="1"/>
              <a:t>비슷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182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E1E84-C083-493B-B252-910CE9EDBD78}"/>
              </a:ext>
            </a:extLst>
          </p:cNvPr>
          <p:cNvSpPr txBox="1"/>
          <p:nvPr/>
        </p:nvSpPr>
        <p:spPr>
          <a:xfrm>
            <a:off x="7359162" y="817685"/>
            <a:ext cx="134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매쉬에서</a:t>
            </a:r>
            <a:r>
              <a:rPr lang="ko-KR" altLang="en-US" dirty="0"/>
              <a:t> 계산하고 넘겨준다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더 효율적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6F51DC-A229-4D73-AAA3-65FD6E102016}"/>
              </a:ext>
            </a:extLst>
          </p:cNvPr>
          <p:cNvCxnSpPr>
            <a:cxnSpLocks/>
          </p:cNvCxnSpPr>
          <p:nvPr/>
        </p:nvCxnSpPr>
        <p:spPr>
          <a:xfrm>
            <a:off x="1248508" y="3429000"/>
            <a:ext cx="4018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E6A3BA8-E2A3-45B1-8113-37440855D494}"/>
              </a:ext>
            </a:extLst>
          </p:cNvPr>
          <p:cNvCxnSpPr/>
          <p:nvPr/>
        </p:nvCxnSpPr>
        <p:spPr>
          <a:xfrm flipV="1">
            <a:off x="5838092" y="3182815"/>
            <a:ext cx="844062" cy="6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3B791E-C2A8-4B3A-9EC9-3FAA58F9C037}"/>
              </a:ext>
            </a:extLst>
          </p:cNvPr>
          <p:cNvSpPr txBox="1"/>
          <p:nvPr/>
        </p:nvSpPr>
        <p:spPr>
          <a:xfrm>
            <a:off x="6682154" y="2859649"/>
            <a:ext cx="168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변하는 것은 법선 벡터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6E4FA4-385F-4B91-8221-8978034D4D5A}"/>
              </a:ext>
            </a:extLst>
          </p:cNvPr>
          <p:cNvCxnSpPr>
            <a:cxnSpLocks/>
          </p:cNvCxnSpPr>
          <p:nvPr/>
        </p:nvCxnSpPr>
        <p:spPr>
          <a:xfrm flipH="1">
            <a:off x="4062046" y="3657600"/>
            <a:ext cx="131885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6FA7AA-9E6C-45EF-A176-B28C1EC8D653}"/>
              </a:ext>
            </a:extLst>
          </p:cNvPr>
          <p:cNvSpPr txBox="1"/>
          <p:nvPr/>
        </p:nvSpPr>
        <p:spPr>
          <a:xfrm>
            <a:off x="4127988" y="3486245"/>
            <a:ext cx="2198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조명이 고정되었다고 가정하면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12CC4FA-701C-41ED-BE29-2B22CD9C9730}"/>
              </a:ext>
            </a:extLst>
          </p:cNvPr>
          <p:cNvCxnSpPr/>
          <p:nvPr/>
        </p:nvCxnSpPr>
        <p:spPr>
          <a:xfrm>
            <a:off x="685800" y="4598377"/>
            <a:ext cx="562708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F82B01-16B8-40AB-A7B1-3A217C41CE21}"/>
              </a:ext>
            </a:extLst>
          </p:cNvPr>
          <p:cNvSpPr txBox="1"/>
          <p:nvPr/>
        </p:nvSpPr>
        <p:spPr>
          <a:xfrm>
            <a:off x="-817685" y="4000500"/>
            <a:ext cx="1389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안움직이면</a:t>
            </a:r>
            <a:r>
              <a:rPr lang="ko-KR" altLang="en-US" dirty="0"/>
              <a:t> 배열에서 </a:t>
            </a:r>
            <a:r>
              <a:rPr lang="ko-KR" altLang="en-US" dirty="0" err="1"/>
              <a:t>읽어서만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FE5598-E9FD-4DB2-9DD9-767F33738491}"/>
              </a:ext>
            </a:extLst>
          </p:cNvPr>
          <p:cNvSpPr txBox="1"/>
          <p:nvPr/>
        </p:nvSpPr>
        <p:spPr>
          <a:xfrm>
            <a:off x="6822831" y="5882054"/>
            <a:ext cx="2321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Frustum culling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669F7-60D4-4836-9DBD-ACDB87A55F20}"/>
              </a:ext>
            </a:extLst>
          </p:cNvPr>
          <p:cNvSpPr txBox="1"/>
          <p:nvPr/>
        </p:nvSpPr>
        <p:spPr>
          <a:xfrm>
            <a:off x="9442938" y="4598377"/>
            <a:ext cx="1336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법선만</a:t>
            </a:r>
            <a:r>
              <a:rPr lang="ko-KR" altLang="en-US" dirty="0"/>
              <a:t> 미리 계산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깊이 버퍼를 사용하여 보일 수 있는 것만 조명계산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68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9517F0E-6AD2-4022-8FB8-56E9C5787A27}"/>
              </a:ext>
            </a:extLst>
          </p:cNvPr>
          <p:cNvCxnSpPr/>
          <p:nvPr/>
        </p:nvCxnSpPr>
        <p:spPr>
          <a:xfrm>
            <a:off x="7684477" y="694592"/>
            <a:ext cx="70338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348C11-5C77-4611-B4C9-5747610E61BF}"/>
              </a:ext>
            </a:extLst>
          </p:cNvPr>
          <p:cNvSpPr txBox="1"/>
          <p:nvPr/>
        </p:nvSpPr>
        <p:spPr>
          <a:xfrm>
            <a:off x="5961185" y="263769"/>
            <a:ext cx="318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조명 고정 </a:t>
            </a:r>
            <a:r>
              <a:rPr lang="en-US" altLang="ko-KR" dirty="0"/>
              <a:t>-&gt; </a:t>
            </a:r>
            <a:r>
              <a:rPr lang="ko-KR" altLang="en-US" dirty="0" err="1"/>
              <a:t>미리계산</a:t>
            </a:r>
            <a:r>
              <a:rPr lang="ko-KR" altLang="en-US" dirty="0"/>
              <a:t> 해도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58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58262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D57C5DB-F5E6-45E3-AEDA-F6BCCDAFAD68}"/>
              </a:ext>
            </a:extLst>
          </p:cNvPr>
          <p:cNvCxnSpPr>
            <a:cxnSpLocks/>
          </p:cNvCxnSpPr>
          <p:nvPr/>
        </p:nvCxnSpPr>
        <p:spPr>
          <a:xfrm>
            <a:off x="3552092" y="1002323"/>
            <a:ext cx="202223" cy="21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28E2C9-5BF2-4BE2-B072-85A3B8D532D3}"/>
              </a:ext>
            </a:extLst>
          </p:cNvPr>
          <p:cNvSpPr txBox="1"/>
          <p:nvPr/>
        </p:nvSpPr>
        <p:spPr>
          <a:xfrm>
            <a:off x="2549768" y="461499"/>
            <a:ext cx="1477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불투명도를 </a:t>
            </a:r>
            <a:r>
              <a:rPr lang="ko-KR" altLang="en-US" dirty="0" err="1"/>
              <a:t>나타내면됨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DC010B7-157B-48FA-832E-2F1A652FDFCB}"/>
              </a:ext>
            </a:extLst>
          </p:cNvPr>
          <p:cNvCxnSpPr/>
          <p:nvPr/>
        </p:nvCxnSpPr>
        <p:spPr>
          <a:xfrm>
            <a:off x="764931" y="1336431"/>
            <a:ext cx="518746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E38F7A2-06E4-4B33-9984-91357DF388AB}"/>
              </a:ext>
            </a:extLst>
          </p:cNvPr>
          <p:cNvCxnSpPr>
            <a:cxnSpLocks/>
          </p:cNvCxnSpPr>
          <p:nvPr/>
        </p:nvCxnSpPr>
        <p:spPr>
          <a:xfrm>
            <a:off x="3305908" y="2373923"/>
            <a:ext cx="2022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F9DDBAB-858E-4AD6-BD41-AA111F1AE286}"/>
              </a:ext>
            </a:extLst>
          </p:cNvPr>
          <p:cNvCxnSpPr>
            <a:cxnSpLocks/>
          </p:cNvCxnSpPr>
          <p:nvPr/>
        </p:nvCxnSpPr>
        <p:spPr>
          <a:xfrm>
            <a:off x="334108" y="1441938"/>
            <a:ext cx="0" cy="931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F0B067-55B3-43EB-AB26-9CDD532D4D15}"/>
              </a:ext>
            </a:extLst>
          </p:cNvPr>
          <p:cNvSpPr txBox="1"/>
          <p:nvPr/>
        </p:nvSpPr>
        <p:spPr>
          <a:xfrm>
            <a:off x="-800101" y="1584764"/>
            <a:ext cx="156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&amp;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컴포넌트 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42001-8899-409E-80AB-88410D202EDD}"/>
              </a:ext>
            </a:extLst>
          </p:cNvPr>
          <p:cNvSpPr txBox="1"/>
          <p:nvPr/>
        </p:nvSpPr>
        <p:spPr>
          <a:xfrm>
            <a:off x="8642838" y="4651131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공간에 균일한 빛이 </a:t>
            </a:r>
            <a:r>
              <a:rPr lang="ko-KR" altLang="en-US" dirty="0" err="1"/>
              <a:t>차있어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26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050C2-5CB1-4440-A9E0-3817DF3C2084}"/>
              </a:ext>
            </a:extLst>
          </p:cNvPr>
          <p:cNvSpPr txBox="1"/>
          <p:nvPr/>
        </p:nvSpPr>
        <p:spPr>
          <a:xfrm>
            <a:off x="6356838" y="6172200"/>
            <a:ext cx="130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스팩큘러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57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8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7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0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조명</a:t>
            </a:r>
            <a:r>
              <a:rPr lang="en-US" altLang="ko-KR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1C8F2-4042-485A-9191-C02FBFDC948C}"/>
              </a:ext>
            </a:extLst>
          </p:cNvPr>
          <p:cNvSpPr txBox="1"/>
          <p:nvPr/>
        </p:nvSpPr>
        <p:spPr>
          <a:xfrm>
            <a:off x="-615462" y="3429000"/>
            <a:ext cx="91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면마다 점의 법선 벡터가 다르다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9641B-5BE2-4B3B-B7B1-B57747D5D827}"/>
              </a:ext>
            </a:extLst>
          </p:cNvPr>
          <p:cNvSpPr txBox="1"/>
          <p:nvPr/>
        </p:nvSpPr>
        <p:spPr>
          <a:xfrm>
            <a:off x="7280030" y="1969477"/>
            <a:ext cx="176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벡터의 합의 정규화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49D353-4FBC-454A-A185-1DA92D340291}"/>
              </a:ext>
            </a:extLst>
          </p:cNvPr>
          <p:cNvCxnSpPr/>
          <p:nvPr/>
        </p:nvCxnSpPr>
        <p:spPr>
          <a:xfrm flipH="1">
            <a:off x="8475785" y="4246685"/>
            <a:ext cx="571499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2EF849-C767-49E1-8989-28B49CA5175D}"/>
              </a:ext>
            </a:extLst>
          </p:cNvPr>
          <p:cNvSpPr txBox="1"/>
          <p:nvPr/>
        </p:nvSpPr>
        <p:spPr>
          <a:xfrm>
            <a:off x="9047284" y="3938954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평균으로 하면 부드럽게 보인다</a:t>
            </a:r>
          </a:p>
        </p:txBody>
      </p:sp>
    </p:spTree>
    <p:extLst>
      <p:ext uri="{BB962C8B-B14F-4D97-AF65-F5344CB8AC3E}">
        <p14:creationId xmlns:p14="http://schemas.microsoft.com/office/powerpoint/2010/main" val="240644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291</Words>
  <Application>Microsoft Office PowerPoint</Application>
  <PresentationFormat>화면 슬라이드 쇼(4:3)</PresentationFormat>
  <Paragraphs>91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Lucida Sans Unicode</vt:lpstr>
      <vt:lpstr>Office 테마</vt:lpstr>
      <vt:lpstr>Game Programming with DirectX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20</cp:revision>
  <dcterms:created xsi:type="dcterms:W3CDTF">2018-05-27T14:29:53Z</dcterms:created>
  <dcterms:modified xsi:type="dcterms:W3CDTF">2018-06-12T10:02:35Z</dcterms:modified>
</cp:coreProperties>
</file>